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2" r:id="rId5"/>
    <p:sldId id="263" r:id="rId6"/>
    <p:sldId id="264" r:id="rId7"/>
    <p:sldId id="273" r:id="rId8"/>
    <p:sldId id="258" r:id="rId9"/>
    <p:sldId id="265" r:id="rId10"/>
    <p:sldId id="266" r:id="rId11"/>
    <p:sldId id="267" r:id="rId12"/>
    <p:sldId id="274" r:id="rId13"/>
    <p:sldId id="259" r:id="rId14"/>
    <p:sldId id="268" r:id="rId15"/>
    <p:sldId id="269" r:id="rId16"/>
    <p:sldId id="275" r:id="rId17"/>
    <p:sldId id="260" r:id="rId18"/>
    <p:sldId id="270" r:id="rId19"/>
    <p:sldId id="271" r:id="rId20"/>
    <p:sldId id="276" r:id="rId21"/>
    <p:sldId id="261" r:id="rId22"/>
    <p:sldId id="272" r:id="rId23"/>
    <p:sldId id="277" r:id="rId24"/>
    <p:sldId id="27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D195-C359-4FE0-A6A9-335C3E97F755}" type="datetimeFigureOut">
              <a:rPr lang="pl-PL" smtClean="0"/>
              <a:pPr/>
              <a:t>29.11.2021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891C-BC13-4155-86A0-2F59A290C6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epositphotos_147969257-stock-photo-smear-of-violet-paint-isol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461595"/>
            <a:ext cx="3638178" cy="215865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WĘDRUJĄCA WYSTAWA</a:t>
            </a:r>
            <a:br>
              <a:rPr lang="pl-PL" dirty="0" smtClean="0"/>
            </a:br>
            <a:r>
              <a:rPr lang="pl-PL" sz="5300" b="1" dirty="0" smtClean="0"/>
              <a:t>PATRONI ROKU 2021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PREZENTACJA PRAC PLASTYCZNYCH UCZNIÓW SZKOŁY PODSTAWOWEJ NR 30 Z ODDZIAŁAMI DWUJĘZYCZNYMI W BYDGOSZCZY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016824" cy="235381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 descr="depositphotos_147969257-stock-photo-smear-of-violet-paint-isol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64704" y="-531440"/>
            <a:ext cx="4286250" cy="2543175"/>
          </a:xfrm>
          <a:prstGeom prst="rect">
            <a:avLst/>
          </a:prstGeom>
        </p:spPr>
      </p:pic>
      <p:pic>
        <p:nvPicPr>
          <p:cNvPr id="7" name="Obraz 6" descr="C:\Users\User\Desktop\Szkoła Podstawowa nr 30 logo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1469356" cy="14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65047">
            <a:off x="187480" y="1219542"/>
            <a:ext cx="4064000" cy="3048000"/>
          </a:xfrm>
          <a:prstGeom prst="rect">
            <a:avLst/>
          </a:prstGeom>
        </p:spPr>
      </p:pic>
      <p:pic>
        <p:nvPicPr>
          <p:cNvPr id="3" name="Obraz 2" descr="image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82035">
            <a:off x="3225488" y="1287871"/>
            <a:ext cx="5588615" cy="419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97687" y="1030706"/>
            <a:ext cx="6160459" cy="462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nislaw_Le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92696"/>
            <a:ext cx="3308571" cy="451206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07704" y="5373216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Źródło:https</a:t>
            </a:r>
            <a:r>
              <a:rPr lang="pl-PL" sz="1100" dirty="0" smtClean="0"/>
              <a:t>://</a:t>
            </a:r>
            <a:r>
              <a:rPr lang="pl-PL" sz="1100" dirty="0" err="1" smtClean="0"/>
              <a:t>pl.wikipedia.org/wik</a:t>
            </a:r>
            <a:r>
              <a:rPr lang="pl-PL" sz="1100" dirty="0" smtClean="0"/>
              <a:t>i/Stanis%C5%82aw_Lem#/media/Plik:Stanislaw_Lem_2.jpg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90872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CYPRIAN KAMIL NORWID</a:t>
            </a:r>
          </a:p>
          <a:p>
            <a:pPr algn="ctr"/>
            <a:endParaRPr lang="pl-PL" sz="3200" b="1" dirty="0"/>
          </a:p>
          <a:p>
            <a:pPr algn="ctr"/>
            <a:r>
              <a:rPr lang="pl-PL" sz="3200" dirty="0" smtClean="0">
                <a:latin typeface="Lucida Handwriting" pitchFamily="66" charset="0"/>
              </a:rPr>
              <a:t>,,ojczyzna to wielki zbiorowy obowiązek’’</a:t>
            </a:r>
            <a:endParaRPr lang="pl-PL" sz="320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22278">
            <a:off x="-198335" y="1099517"/>
            <a:ext cx="5777280" cy="4332960"/>
          </a:xfrm>
          <a:prstGeom prst="rect">
            <a:avLst/>
          </a:prstGeom>
        </p:spPr>
      </p:pic>
      <p:pic>
        <p:nvPicPr>
          <p:cNvPr id="3" name="Obraz 2" descr="image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7930" y="1100742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45093">
            <a:off x="333282" y="1343834"/>
            <a:ext cx="4064000" cy="3048000"/>
          </a:xfrm>
          <a:prstGeom prst="rect">
            <a:avLst/>
          </a:prstGeom>
        </p:spPr>
      </p:pic>
      <p:pic>
        <p:nvPicPr>
          <p:cNvPr id="3" name="Obraz 2" descr="image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5621">
            <a:off x="3903234" y="1415073"/>
            <a:ext cx="5106669" cy="383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00px-Cyprian_Kamil_Norwid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966127" cy="538401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47664" y="5949280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Źródło:https</a:t>
            </a:r>
            <a:r>
              <a:rPr lang="pl-PL" sz="1100" dirty="0" smtClean="0"/>
              <a:t>://</a:t>
            </a:r>
            <a:r>
              <a:rPr lang="pl-PL" sz="1100" dirty="0" err="1" smtClean="0"/>
              <a:t>pl.wikipedia.org/wik</a:t>
            </a:r>
            <a:r>
              <a:rPr lang="pl-PL" sz="1100" dirty="0" smtClean="0"/>
              <a:t>i/</a:t>
            </a:r>
            <a:r>
              <a:rPr lang="pl-PL" sz="1100" dirty="0" err="1" smtClean="0"/>
              <a:t>Cyprian_Kamil_Norwid</a:t>
            </a:r>
            <a:r>
              <a:rPr lang="pl-PL" sz="1100" dirty="0" smtClean="0"/>
              <a:t>#/media/</a:t>
            </a:r>
            <a:r>
              <a:rPr lang="pl-PL" sz="1100" dirty="0" err="1" smtClean="0"/>
              <a:t>Plik:Cyprian_Kamil_Norwid_foto.jpg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836712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TADEUSZ RÓŻEWICZ</a:t>
            </a:r>
          </a:p>
          <a:p>
            <a:pPr algn="ctr"/>
            <a:endParaRPr lang="pl-PL" sz="3200" b="1" dirty="0"/>
          </a:p>
          <a:p>
            <a:pPr algn="ctr"/>
            <a:r>
              <a:rPr lang="pl-PL" sz="2800" dirty="0" smtClean="0">
                <a:latin typeface="Lucida Handwriting" pitchFamily="66" charset="0"/>
              </a:rPr>
              <a:t>,,szukam nauczyciela i mistrza</a:t>
            </a:r>
            <a:br>
              <a:rPr lang="pl-PL" sz="2800" dirty="0" smtClean="0">
                <a:latin typeface="Lucida Handwriting" pitchFamily="66" charset="0"/>
              </a:rPr>
            </a:br>
            <a:r>
              <a:rPr lang="pl-PL" sz="2800" dirty="0" smtClean="0">
                <a:latin typeface="Lucida Handwriting" pitchFamily="66" charset="0"/>
              </a:rPr>
              <a:t>niech przywróci mi wzrok słuch i mowę</a:t>
            </a:r>
            <a:br>
              <a:rPr lang="pl-PL" sz="2800" dirty="0" smtClean="0">
                <a:latin typeface="Lucida Handwriting" pitchFamily="66" charset="0"/>
              </a:rPr>
            </a:br>
            <a:r>
              <a:rPr lang="pl-PL" sz="2800" dirty="0" smtClean="0">
                <a:latin typeface="Lucida Handwriting" pitchFamily="66" charset="0"/>
              </a:rPr>
              <a:t>niech jeszcze raz nazwie rzeczy i pojęcia</a:t>
            </a:r>
            <a:br>
              <a:rPr lang="pl-PL" sz="2800" dirty="0" smtClean="0">
                <a:latin typeface="Lucida Handwriting" pitchFamily="66" charset="0"/>
              </a:rPr>
            </a:br>
            <a:r>
              <a:rPr lang="pl-PL" sz="2800" dirty="0" smtClean="0">
                <a:latin typeface="Lucida Handwriting" pitchFamily="66" charset="0"/>
              </a:rPr>
              <a:t>niech oddzieli światło od ciemności’’</a:t>
            </a:r>
            <a:endParaRPr lang="pl-PL" sz="28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14934">
            <a:off x="498712" y="1305741"/>
            <a:ext cx="4064000" cy="3048000"/>
          </a:xfrm>
          <a:prstGeom prst="rect">
            <a:avLst/>
          </a:prstGeom>
        </p:spPr>
      </p:pic>
      <p:pic>
        <p:nvPicPr>
          <p:cNvPr id="3" name="Obraz 2" descr="image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92013">
            <a:off x="3672145" y="1574950"/>
            <a:ext cx="5198357" cy="389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84080" y="1128688"/>
            <a:ext cx="4064000" cy="3048000"/>
          </a:xfrm>
          <a:prstGeom prst="rect">
            <a:avLst/>
          </a:prstGeom>
        </p:spPr>
      </p:pic>
      <p:pic>
        <p:nvPicPr>
          <p:cNvPr id="3" name="Obraz 2" descr="image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38707">
            <a:off x="314818" y="1162785"/>
            <a:ext cx="5561476" cy="4171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Stock_000007780622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6282584" cy="264715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105273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ahnschrift Light Condensed" pitchFamily="34" charset="0"/>
                <a:ea typeface="Arial Unicode MS" pitchFamily="34" charset="-128"/>
                <a:cs typeface="Arial Unicode MS" pitchFamily="34" charset="-128"/>
              </a:rPr>
              <a:t>Podczas lekcji plastyki uczniowie klas 7 na podstawie fotografii tworzyli prace plastyczne przedstawiające portrety Patronów Roku 2021. Inspirując się obrazami wielkich mistrzów impresjonizmu stworzyli niezwykłe dzieła za pomocą techniki malarstwa. Zachęcamy do przeglądu prac </a:t>
            </a:r>
            <a:r>
              <a:rPr lang="pl-PL" sz="2800" dirty="0" smtClean="0">
                <a:latin typeface="Bahnschrift Light Condensed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 </a:t>
            </a:r>
          </a:p>
          <a:p>
            <a:pPr algn="ctr"/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óżewicz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810000" cy="5080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5661248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Źródło:https</a:t>
            </a:r>
            <a:r>
              <a:rPr lang="pl-PL" sz="1100" dirty="0" smtClean="0"/>
              <a:t>://</a:t>
            </a:r>
            <a:r>
              <a:rPr lang="pl-PL" sz="1100" dirty="0" err="1" smtClean="0"/>
              <a:t>pl.wikipedia.org/wik</a:t>
            </a:r>
            <a:r>
              <a:rPr lang="pl-PL" sz="1100" dirty="0" smtClean="0"/>
              <a:t>i/Tadeusz_R%C3%B3%C5%BCewicz#/media/Plik:R%C3%B3%C5%BCewicz_cropped.JPG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05273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k</a:t>
            </a:r>
            <a:r>
              <a:rPr lang="pl-PL" sz="3200" b="1" dirty="0" smtClean="0"/>
              <a:t>ard. STEFAN WYSZYŃSKI</a:t>
            </a:r>
          </a:p>
          <a:p>
            <a:pPr algn="ctr"/>
            <a:endParaRPr lang="pl-PL" sz="3200" b="1" dirty="0"/>
          </a:p>
          <a:p>
            <a:pPr algn="ctr"/>
            <a:r>
              <a:rPr lang="pl-PL" sz="3200" dirty="0" smtClean="0">
                <a:latin typeface="Lucida Handwriting" pitchFamily="66" charset="0"/>
              </a:rPr>
              <a:t>„nie wystarczy urodzić się człowiekiem, trzeba jeszcze być człowiekiem"</a:t>
            </a:r>
            <a:endParaRPr lang="pl-PL" sz="3200" b="1" dirty="0" smtClean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50445">
            <a:off x="2865805" y="1457792"/>
            <a:ext cx="5104341" cy="382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efan_Wyszyń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6672"/>
            <a:ext cx="3371838" cy="465313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259632" y="5301208"/>
            <a:ext cx="7560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Źródło:https</a:t>
            </a:r>
            <a:r>
              <a:rPr lang="pl-PL" sz="1100" dirty="0" smtClean="0"/>
              <a:t>://</a:t>
            </a:r>
            <a:r>
              <a:rPr lang="pl-PL" sz="1100" dirty="0" err="1" smtClean="0"/>
              <a:t>pl.wikipedia.org/wik</a:t>
            </a:r>
            <a:r>
              <a:rPr lang="pl-PL" sz="1100" dirty="0" smtClean="0"/>
              <a:t>i/Tadeusz_R%C3%B3%C5%BCewicz#/media/Plik:R%C3%B3%C5%BCewicz_cropped.JPG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42b10e2498e9b12ea2cf6121d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0900">
            <a:off x="996649" y="2662588"/>
            <a:ext cx="4425280" cy="331896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67544" y="2276872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Lucida Handwriting" pitchFamily="66" charset="0"/>
              </a:rPr>
              <a:t>DZIĘKUJEMY ZA UWAGĘ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980728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KRZYSZTOF KAMIL BACZYŃSKI</a:t>
            </a:r>
          </a:p>
          <a:p>
            <a:pPr algn="ctr"/>
            <a:endParaRPr lang="pl-PL" sz="3200" b="1" dirty="0"/>
          </a:p>
          <a:p>
            <a:pPr algn="ctr"/>
            <a:r>
              <a:rPr lang="pl-PL" sz="3200" dirty="0" smtClean="0"/>
              <a:t>,,</a:t>
            </a:r>
            <a:r>
              <a:rPr lang="pl-PL" sz="3200" dirty="0" smtClean="0">
                <a:latin typeface="Lucida Handwriting" pitchFamily="66" charset="0"/>
              </a:rPr>
              <a:t>trzeba uważać:</a:t>
            </a:r>
            <a:br>
              <a:rPr lang="pl-PL" sz="3200" dirty="0" smtClean="0">
                <a:latin typeface="Lucida Handwriting" pitchFamily="66" charset="0"/>
              </a:rPr>
            </a:br>
            <a:r>
              <a:rPr lang="pl-PL" sz="3200" dirty="0" smtClean="0">
                <a:latin typeface="Lucida Handwriting" pitchFamily="66" charset="0"/>
              </a:rPr>
              <a:t>czas się zbyt łatwo w przeszłość zamienia’’</a:t>
            </a:r>
            <a:endParaRPr lang="pl-PL" sz="32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76340">
            <a:off x="3807793" y="1097518"/>
            <a:ext cx="5395753" cy="4046815"/>
          </a:xfrm>
          <a:prstGeom prst="rect">
            <a:avLst/>
          </a:prstGeom>
        </p:spPr>
      </p:pic>
      <p:pic>
        <p:nvPicPr>
          <p:cNvPr id="9" name="Obraz 8" descr="image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26677">
            <a:off x="589007" y="218161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74576">
            <a:off x="4884864" y="921856"/>
            <a:ext cx="4064000" cy="3048000"/>
          </a:xfrm>
          <a:prstGeom prst="rect">
            <a:avLst/>
          </a:prstGeom>
        </p:spPr>
      </p:pic>
      <p:pic>
        <p:nvPicPr>
          <p:cNvPr id="3" name="Obraz 2" descr="image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62819">
            <a:off x="502440" y="1385232"/>
            <a:ext cx="5258849" cy="394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78826">
            <a:off x="265716" y="1190757"/>
            <a:ext cx="5015483" cy="3761612"/>
          </a:xfrm>
          <a:prstGeom prst="rect">
            <a:avLst/>
          </a:prstGeom>
        </p:spPr>
      </p:pic>
      <p:pic>
        <p:nvPicPr>
          <p:cNvPr id="3" name="Obraz 2" descr="image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45925" y="1042708"/>
            <a:ext cx="5680405" cy="426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czyn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3344223" cy="458112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11760" y="5589240"/>
            <a:ext cx="777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https://pl.wikipedia.org/wiki/Krzysztof_Kamil_Baczy%C5%84ski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34076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STANISŁAW LEM</a:t>
            </a:r>
          </a:p>
          <a:p>
            <a:pPr algn="ctr"/>
            <a:endParaRPr lang="pl-PL" sz="3200" b="1" dirty="0"/>
          </a:p>
          <a:p>
            <a:pPr algn="ctr"/>
            <a:r>
              <a:rPr lang="pl-PL" sz="3200" dirty="0" smtClean="0">
                <a:latin typeface="Lucida Handwriting" pitchFamily="66" charset="0"/>
              </a:rPr>
              <a:t>,,nie żałuj, nigdy nie żałuj, że mogłeś coś zrobić w życiu, a tego nie zrobiłeś’’</a:t>
            </a:r>
            <a:endParaRPr lang="pl-PL" sz="32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3514" y="1172749"/>
            <a:ext cx="5568619" cy="4176464"/>
          </a:xfrm>
          <a:prstGeom prst="rect">
            <a:avLst/>
          </a:prstGeom>
        </p:spPr>
      </p:pic>
      <p:pic>
        <p:nvPicPr>
          <p:cNvPr id="3" name="Obraz 2" descr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21794">
            <a:off x="4065428" y="1696558"/>
            <a:ext cx="5053343" cy="379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127</Words>
  <Application>Microsoft Office PowerPoint</Application>
  <PresentationFormat>Pokaz na ekranie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 WĘDRUJĄCA WYSTAWA PATRONI ROKU 2021 PREZENTACJA PRAC PLASTYCZNYCH UCZNIÓW SZKOŁY PODSTAWOWEJ NR 30 Z ODDZIAŁAMI DWUJĘZYCZNYMI W BYDGOSZCZY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WĘDRUJĄCA WYSTAWA PATRONI ROKU 2021 PREZENTACJA PRAC PLASTYCZNYCH UCZNIÓW SZKOOŁY PODSTAWOWEJ NR 30 Z ODDZIAŁAMI DWUJĘZYCZNYMI W BYDGOSZCZY</dc:title>
  <dc:creator>Zuza</dc:creator>
  <cp:lastModifiedBy>Zuza</cp:lastModifiedBy>
  <cp:revision>10</cp:revision>
  <dcterms:created xsi:type="dcterms:W3CDTF">2021-11-04T09:19:01Z</dcterms:created>
  <dcterms:modified xsi:type="dcterms:W3CDTF">2021-11-29T07:30:33Z</dcterms:modified>
</cp:coreProperties>
</file>