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5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8" r:id="rId16"/>
    <p:sldId id="264" r:id="rId17"/>
    <p:sldId id="260" r:id="rId18"/>
    <p:sldId id="261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8F813-C898-4EB0-8AF0-DF06B49D7A60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863CD-625E-4858-9A0B-2BE447D8CBA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DA6A-077C-486C-8C2D-B78062D1607A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9F08-237E-4B88-A4F3-0F5E5B8FCE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DA6A-077C-486C-8C2D-B78062D1607A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9F08-237E-4B88-A4F3-0F5E5B8FCE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DA6A-077C-486C-8C2D-B78062D1607A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9F08-237E-4B88-A4F3-0F5E5B8FCE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DA6A-077C-486C-8C2D-B78062D1607A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9F08-237E-4B88-A4F3-0F5E5B8FCE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DA6A-077C-486C-8C2D-B78062D1607A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9F08-237E-4B88-A4F3-0F5E5B8FCE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DA6A-077C-486C-8C2D-B78062D1607A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9F08-237E-4B88-A4F3-0F5E5B8FCE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DA6A-077C-486C-8C2D-B78062D1607A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9F08-237E-4B88-A4F3-0F5E5B8FCE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DA6A-077C-486C-8C2D-B78062D1607A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9F08-237E-4B88-A4F3-0F5E5B8FCE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DA6A-077C-486C-8C2D-B78062D1607A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9F08-237E-4B88-A4F3-0F5E5B8FCE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DA6A-077C-486C-8C2D-B78062D1607A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9F08-237E-4B88-A4F3-0F5E5B8FCE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DA6A-077C-486C-8C2D-B78062D1607A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9F08-237E-4B88-A4F3-0F5E5B8FCE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0DA6A-077C-486C-8C2D-B78062D1607A}" type="datetimeFigureOut">
              <a:rPr lang="pl-PL" smtClean="0"/>
              <a:pPr/>
              <a:t>15.02.2021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49F08-237E-4B88-A4F3-0F5E5B8FCED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ndeks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540568" y="6285"/>
            <a:ext cx="10337444" cy="68790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l-PL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l-PL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l-PL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l-PL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przegląd prac plastycznych uczniów klas 4-7</a:t>
            </a:r>
            <a:r>
              <a:rPr lang="pl-PL" sz="6600" dirty="0" smtClean="0"/>
              <a:t/>
            </a:r>
            <a:br>
              <a:rPr lang="pl-PL" sz="6600" dirty="0" smtClean="0"/>
            </a:br>
            <a:endParaRPr lang="pl-PL" sz="6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ndeks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540568" y="6285"/>
            <a:ext cx="10337444" cy="6879099"/>
          </a:xfrm>
          <a:prstGeom prst="rect">
            <a:avLst/>
          </a:prstGeom>
        </p:spPr>
      </p:pic>
      <p:pic>
        <p:nvPicPr>
          <p:cNvPr id="3" name="Obraz 2" descr="20210113_215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666074" y="1358770"/>
            <a:ext cx="5328592" cy="39964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az 3" descr="IMG_20201114_1501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181661" y="1371067"/>
            <a:ext cx="5426968" cy="40702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ole tekstowe 4"/>
          <p:cNvSpPr txBox="1"/>
          <p:nvPr/>
        </p:nvSpPr>
        <p:spPr>
          <a:xfrm>
            <a:off x="5076056" y="83671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Paweł Kuśnierz kl.7a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51520" y="522920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Walczewska kl. 4c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ndeks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540568" y="6285"/>
            <a:ext cx="10337444" cy="6879099"/>
          </a:xfrm>
          <a:prstGeom prst="rect">
            <a:avLst/>
          </a:prstGeom>
        </p:spPr>
      </p:pic>
      <p:pic>
        <p:nvPicPr>
          <p:cNvPr id="4" name="Obraz 3" descr="MicrosoftTeams-image (10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836712"/>
            <a:ext cx="3813888" cy="5085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pole tekstowe 5"/>
          <p:cNvSpPr txBox="1"/>
          <p:nvPr/>
        </p:nvSpPr>
        <p:spPr>
          <a:xfrm>
            <a:off x="5796136" y="530120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Amelia Winiarska kl. 7a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ndeks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540568" y="6285"/>
            <a:ext cx="10337444" cy="6879099"/>
          </a:xfrm>
          <a:prstGeom prst="rect">
            <a:avLst/>
          </a:prstGeom>
        </p:spPr>
      </p:pic>
      <p:pic>
        <p:nvPicPr>
          <p:cNvPr id="3" name="Obraz 2" descr="img_20210130_1512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7598"/>
            <a:ext cx="9144000" cy="6382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2411760" y="1484784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Katarzyna Nowak kl. 7a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ndeks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540568" y="6285"/>
            <a:ext cx="10337444" cy="6879099"/>
          </a:xfrm>
          <a:prstGeom prst="rect">
            <a:avLst/>
          </a:prstGeom>
        </p:spPr>
      </p:pic>
      <p:pic>
        <p:nvPicPr>
          <p:cNvPr id="3" name="Obraz 2" descr="MicrosoftTeams-image (1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268760"/>
            <a:ext cx="6660232" cy="3746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1115616" y="5157192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Zuzanna Lewandowska kl.4b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ndeks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540568" y="6285"/>
            <a:ext cx="10337444" cy="6879099"/>
          </a:xfrm>
          <a:prstGeom prst="rect">
            <a:avLst/>
          </a:prstGeom>
        </p:spPr>
      </p:pic>
      <p:pic>
        <p:nvPicPr>
          <p:cNvPr id="3" name="Obraz 2" descr="MicrosoftTeams-image (1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3022434" cy="5373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Obraz 3" descr="natka1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340768"/>
            <a:ext cx="3867894" cy="5157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467544" y="404664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Natalia 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Kwilińska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kl.4b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364088" y="5805264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Natalia 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Horka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kl.4c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ndeks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540568" y="6285"/>
            <a:ext cx="10337444" cy="6879099"/>
          </a:xfrm>
          <a:prstGeom prst="rect">
            <a:avLst/>
          </a:prstGeom>
        </p:spPr>
      </p:pic>
      <p:pic>
        <p:nvPicPr>
          <p:cNvPr id="3" name="Obraz 2" descr="MicrosoftTeams-image (1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7016" y="188640"/>
            <a:ext cx="6525344" cy="6525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1475656" y="6165304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Lena Strzyżewska kl. 7b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ndeks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540568" y="6285"/>
            <a:ext cx="10337444" cy="6879099"/>
          </a:xfrm>
          <a:prstGeom prst="rect">
            <a:avLst/>
          </a:prstGeom>
        </p:spPr>
      </p:pic>
      <p:pic>
        <p:nvPicPr>
          <p:cNvPr id="3" name="Obraz 2" descr="indeks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388168" y="158685"/>
            <a:ext cx="10337444" cy="6879099"/>
          </a:xfrm>
          <a:prstGeom prst="rect">
            <a:avLst/>
          </a:prstGeom>
        </p:spPr>
      </p:pic>
      <p:pic>
        <p:nvPicPr>
          <p:cNvPr id="4" name="Obraz 3" descr="MicrosoftTeams-image (1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71400"/>
            <a:ext cx="7577901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ole tekstowe 4"/>
          <p:cNvSpPr txBox="1"/>
          <p:nvPr/>
        </p:nvSpPr>
        <p:spPr>
          <a:xfrm>
            <a:off x="899592" y="645789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Martyna 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Syrocka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kl.7b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ndeks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540568" y="6285"/>
            <a:ext cx="10337444" cy="6879099"/>
          </a:xfrm>
          <a:prstGeom prst="rect">
            <a:avLst/>
          </a:prstGeom>
        </p:spPr>
      </p:pic>
      <p:pic>
        <p:nvPicPr>
          <p:cNvPr id="3" name="Obraz 2" descr="IMG_E07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8796"/>
            <a:ext cx="9144000" cy="6120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179512" y="47667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Julia Kamińska kl.4b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ndeks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540568" y="-21099"/>
            <a:ext cx="10337444" cy="687909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39552" y="256490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03.02.2021 rok</a:t>
            </a:r>
            <a:endParaRPr lang="pl-PL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ndeks.jpg"/>
          <p:cNvPicPr>
            <a:picLocks noChangeAspect="1"/>
          </p:cNvPicPr>
          <p:nvPr/>
        </p:nvPicPr>
        <p:blipFill>
          <a:blip r:embed="rId2" cstate="print">
            <a:lum bright="20000" contrast="-20000"/>
          </a:blip>
          <a:stretch>
            <a:fillRect/>
          </a:stretch>
        </p:blipFill>
        <p:spPr>
          <a:xfrm>
            <a:off x="-540568" y="6285"/>
            <a:ext cx="10337444" cy="687909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67544" y="404664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 Szkoły Podstawowej nr 30 przez ostatnie miesiące na lekcjach plastyki tworzyli piękne prace plastyczne. Podejmowali się tematów związanych z porami roku, zainteresowaniami, tworzyli pejzaże oraz portrety. Stosowali techniki malarstwa, rysunku, kolażu. Każda praca jest interesująca i oryginalna. </a:t>
            </a:r>
          </a:p>
          <a:p>
            <a:pPr algn="just"/>
            <a:r>
              <a:rPr lang="pl-P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Nasi uczniowie coraz bardziej świadomie używają środków artystycznego wyrazu. </a:t>
            </a:r>
            <a:endParaRPr lang="pl-P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ndeks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540568" y="6285"/>
            <a:ext cx="10337444" cy="6879099"/>
          </a:xfrm>
          <a:prstGeom prst="rect">
            <a:avLst/>
          </a:prstGeom>
        </p:spPr>
      </p:pic>
      <p:pic>
        <p:nvPicPr>
          <p:cNvPr id="3" name="Obraz 2" descr="2021-01-27_18.44.37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22063" y="-1057966"/>
            <a:ext cx="422077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Obraz 3" descr="2021-01-27_18.45.54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0"/>
            <a:ext cx="4041393" cy="6669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971600" y="5085184"/>
            <a:ext cx="507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Julia Pietrzak kl. 7a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ndeks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540568" y="6285"/>
            <a:ext cx="10337444" cy="6879099"/>
          </a:xfrm>
          <a:prstGeom prst="rect">
            <a:avLst/>
          </a:prstGeom>
        </p:spPr>
      </p:pic>
      <p:pic>
        <p:nvPicPr>
          <p:cNvPr id="5" name="Obraz 4" descr="IMG_34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167360"/>
            <a:ext cx="4875454" cy="650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 descr="IMG_20210128_094355_1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047746" y="1543583"/>
            <a:ext cx="6523205" cy="3669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179512" y="620688"/>
            <a:ext cx="493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Liliana Koniarska kl. 4c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796136" y="594928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Ignacy Kowalski kl.4c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ndeks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540568" y="6285"/>
            <a:ext cx="10337444" cy="6879099"/>
          </a:xfrm>
          <a:prstGeom prst="rect">
            <a:avLst/>
          </a:prstGeom>
        </p:spPr>
      </p:pic>
      <p:pic>
        <p:nvPicPr>
          <p:cNvPr id="4" name="Obraz 3" descr="MicrosoftTeams-image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620688"/>
            <a:ext cx="7524328" cy="5643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1115616" y="836712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Weronika Szyperska kl. 6a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ndeks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540568" y="6285"/>
            <a:ext cx="10337444" cy="6879099"/>
          </a:xfrm>
          <a:prstGeom prst="rect">
            <a:avLst/>
          </a:prstGeom>
        </p:spPr>
      </p:pic>
      <p:pic>
        <p:nvPicPr>
          <p:cNvPr id="3" name="Obraz 2" descr="MicrosoftTeams-image (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4019073" cy="5343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Obraz 3" descr="MicrosoftTeams-image (7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3400" y="692696"/>
            <a:ext cx="5400600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0" y="40466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Łukasz Gałkowski kl.6a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804248" y="551723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Nicola Goch kl. 4c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ndeks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540568" y="6285"/>
            <a:ext cx="10337444" cy="6879099"/>
          </a:xfrm>
          <a:prstGeom prst="rect">
            <a:avLst/>
          </a:prstGeom>
        </p:spPr>
      </p:pic>
      <p:pic>
        <p:nvPicPr>
          <p:cNvPr id="3" name="Obraz 2" descr="MicrosoftTeams-image (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20522" y="-440402"/>
            <a:ext cx="4214527" cy="5616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Obraz 3" descr="MicrosoftTeams-image (5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987501" y="1933380"/>
            <a:ext cx="3789042" cy="5484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4427984" y="5949280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Ciepluch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kl.4a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3717032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Mateusz 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Droż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kl. 4a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ndeks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540568" y="0"/>
            <a:ext cx="10337444" cy="6879099"/>
          </a:xfrm>
          <a:prstGeom prst="rect">
            <a:avLst/>
          </a:prstGeom>
        </p:spPr>
      </p:pic>
      <p:pic>
        <p:nvPicPr>
          <p:cNvPr id="3" name="Obraz 2" descr="MicrosoftTeams-image (6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908720"/>
            <a:ext cx="4173249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2771800" y="69269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Mikołaj Gośliński kl. 4c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ndeks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540568" y="6285"/>
            <a:ext cx="10337444" cy="6879099"/>
          </a:xfrm>
          <a:prstGeom prst="rect">
            <a:avLst/>
          </a:prstGeom>
        </p:spPr>
      </p:pic>
      <p:pic>
        <p:nvPicPr>
          <p:cNvPr id="3" name="Obraz 2" descr="MicrosoftTeams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819849" y="-227561"/>
            <a:ext cx="5521542" cy="7362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971600" y="5661248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Natalia Słupska kl.4b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138</Words>
  <Application>Microsoft Office PowerPoint</Application>
  <PresentationFormat>Pokaz na ekranie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  przegląd prac plastycznych uczniów klas 4-7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przegląd prac plastycznych uczniów klas 4-7</dc:title>
  <dc:creator>Zuza</dc:creator>
  <cp:lastModifiedBy>Zuza</cp:lastModifiedBy>
  <cp:revision>14</cp:revision>
  <dcterms:created xsi:type="dcterms:W3CDTF">2021-01-30T08:53:01Z</dcterms:created>
  <dcterms:modified xsi:type="dcterms:W3CDTF">2021-02-15T08:13:44Z</dcterms:modified>
</cp:coreProperties>
</file>